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8DBA-B81B-4999-AD27-917FAB9E6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4C5151-F419-408F-AE17-06675200D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ABE-AA09-49F1-96CD-3C5C6B51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0985-9260-495A-990C-17E39283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A1D6F-57D6-48FE-9D4D-C935AEA9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818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750D-92C1-459A-A9E2-5D9571CD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25B85-D837-4825-9F0F-A95DEB8E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E00F-95CF-4A64-920B-BD692A4B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5A957-F90C-4783-92DB-E90102328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EBD6-93FD-4C6A-BA5E-2AF22859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593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F5105A-1661-4615-B361-2C77859BB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1B66E-D8D2-42E7-9E0F-8FF4DEF88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2D723-0F82-4069-83BE-C7B4DE19A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8E3CF-DB62-4403-A3DA-042BCDA3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1BF61-1275-4450-A54B-3E6175F5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65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FEB5-A81B-4DAD-BBCA-E9F64180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F963-198A-4C8B-8CF5-E8393DF6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A627D-69F0-497A-B9D3-C981CBC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C58B0-1550-4448-B96B-D7E5AEB1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F31C-9724-497D-9FE4-27FAF2EE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690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A63E1-0C83-4B2E-9725-DC77D455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B1E88-FE97-4A7D-B8F8-E48533ADD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E005-3F19-4ECE-8E36-A20DE731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C2D63-A933-4400-A4D6-79F03A2F7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9D201-69D6-423C-BBED-03BDA2C7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726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AAD9-AEAA-4276-8D78-B64948FD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FA337-5FB9-42B4-B0EE-24E9FA0A3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D83E3-4DAD-4293-B66B-A5C5FFA5E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12A89-CBA1-4E61-AE75-65E923CB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D8D4E-3C82-4D1A-89D4-DD93D162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E30B-C8BA-4092-8B6A-E5C20D57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116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E0E1-8ED7-4453-9967-DB45440F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FD89A-B941-44DA-B930-F1FACCA70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64130-7822-43A5-8418-53ADB6B85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315A4-E31D-4E3E-A55A-A07084AF8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121B3-E311-46D2-86F2-B171106F4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49D74-0921-45CA-BDD5-3CE63EF3E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FC2D1-E377-48B4-A663-BE69A0A6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57A97-464D-41AB-94E1-FD524F730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436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6C9F-7AF0-4ED4-8C27-30F02E85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D6ABF-AF29-44C1-A099-A10702A0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865F3B-F5B3-43CA-8AB5-349DA54F7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78D5E-19DE-484D-B40E-B60AF6EF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79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718B81-450F-4322-9C33-2F97F89AF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1020B6-8FD1-45D3-A4DF-7AD3E30C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B6A23-B9C0-4F57-95FD-58B54C8B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536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1828-1E6F-483F-A4D4-C68DF8AC3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B6E5-03EB-4290-A10D-3D29EDD8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4BE78-A6B1-4200-8F03-106E43492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9ABD4-9263-4304-A1AB-19D29C0A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A3754-1DFB-4464-9AD4-36C4FF0A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A06D7-B90C-4DAB-976F-FCAC5C6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189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7CE6-C9C6-42C3-A60B-2855D056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19FCAD-0294-4AE8-9BA8-2D5C4399D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09491-0FD8-40DA-8A1F-ABB692C14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1BC97-5ECD-4769-9E84-A0B619C5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F6B98-1F32-4FAE-95A0-1730D32E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C65F9-2DB0-40E7-8AE7-5953DD95F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55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5588D3-15F7-45D4-BCE4-22029DE4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E86BC-E84B-41CE-8391-C32CCD973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1D409-E3A3-4B1D-8650-18BBCF57F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CF221-24FA-4D38-AA9E-C3287C2D3DC7}" type="datetimeFigureOut">
              <a:rPr lang="hr-HR" smtClean="0"/>
              <a:t>29.10.2024.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0D6D-B61B-4738-BA6B-7CFBEAE54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0E48-49FD-4F65-A595-2D1E42E55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BC9B-88B5-406A-8F9E-B666AD6B9E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355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D88461-8B8D-40E9-A610-79BF8E388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864" y="131975"/>
            <a:ext cx="2412005" cy="32970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1F9319-F0EF-4086-A441-2F16B788E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30" y="715387"/>
            <a:ext cx="3404499" cy="51763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0A6F4C-F72B-4136-B586-DCC67E383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005" y="435989"/>
            <a:ext cx="3988471" cy="59860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1F0976-0470-49E3-AF6E-CECE41B70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341454">
            <a:off x="3629463" y="3789027"/>
            <a:ext cx="4123325" cy="2614470"/>
          </a:xfrm>
        </p:spPr>
        <p:txBody>
          <a:bodyPr>
            <a:normAutofit fontScale="90000"/>
          </a:bodyPr>
          <a:lstStyle/>
          <a:p>
            <a:r>
              <a:rPr lang="hr-HR" sz="3100" dirty="0">
                <a:latin typeface="Garamond" panose="02020404030301010803" pitchFamily="18" charset="0"/>
              </a:rPr>
              <a:t>Slučaj </a:t>
            </a:r>
            <a:r>
              <a:rPr lang="de-DE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Kristian Novak</a:t>
            </a:r>
            <a:br>
              <a:rPr lang="hr-HR" sz="2800" b="1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br>
              <a:rPr lang="hr-HR" sz="1400" dirty="0">
                <a:latin typeface="Garamond" panose="02020404030301010803" pitchFamily="18" charset="0"/>
              </a:rPr>
            </a:br>
            <a:r>
              <a:rPr lang="hr-HR" sz="3100" dirty="0">
                <a:latin typeface="Garamond" panose="02020404030301010803" pitchFamily="18" charset="0"/>
              </a:rPr>
              <a:t>Obavijesni razgovor</a:t>
            </a:r>
            <a:br>
              <a:rPr lang="hr-HR" sz="3100" dirty="0">
                <a:latin typeface="Garamond" panose="02020404030301010803" pitchFamily="18" charset="0"/>
              </a:rPr>
            </a:br>
            <a:r>
              <a:rPr lang="hr-HR" sz="3100" dirty="0">
                <a:latin typeface="Garamond" panose="02020404030301010803" pitchFamily="18" charset="0"/>
              </a:rPr>
              <a:t>i </a:t>
            </a:r>
            <a:r>
              <a:rPr lang="hr-HR" sz="3100" dirty="0" err="1">
                <a:latin typeface="Garamond" panose="02020404030301010803" pitchFamily="18" charset="0"/>
              </a:rPr>
              <a:t>krim</a:t>
            </a:r>
            <a:r>
              <a:rPr lang="hr-HR" sz="3100" dirty="0">
                <a:latin typeface="Garamond" panose="02020404030301010803" pitchFamily="18" charset="0"/>
              </a:rPr>
              <a:t>-obrada</a:t>
            </a:r>
            <a:br>
              <a:rPr lang="hr-HR" sz="2800" dirty="0">
                <a:latin typeface="Garamond" panose="02020404030301010803" pitchFamily="18" charset="0"/>
              </a:rPr>
            </a:br>
            <a:br>
              <a:rPr lang="hr-HR" sz="1400" dirty="0">
                <a:latin typeface="Garamond" panose="02020404030301010803" pitchFamily="18" charset="0"/>
              </a:rPr>
            </a:br>
            <a:r>
              <a:rPr lang="hr-HR" sz="3100" dirty="0">
                <a:latin typeface="Garamond" panose="02020404030301010803" pitchFamily="18" charset="0"/>
              </a:rPr>
              <a:t>četvrtak, 31.10.2024., 10:00</a:t>
            </a:r>
            <a:br>
              <a:rPr lang="hr-HR" sz="3100" dirty="0">
                <a:latin typeface="Garamond" panose="02020404030301010803" pitchFamily="18" charset="0"/>
              </a:rPr>
            </a:br>
            <a:r>
              <a:rPr lang="hr-HR" sz="3100" dirty="0">
                <a:latin typeface="Garamond" panose="02020404030301010803" pitchFamily="18" charset="0"/>
              </a:rPr>
              <a:t>vijećnica FF-a</a:t>
            </a:r>
          </a:p>
        </p:txBody>
      </p:sp>
    </p:spTree>
    <p:extLst>
      <p:ext uri="{BB962C8B-B14F-4D97-AF65-F5344CB8AC3E}">
        <p14:creationId xmlns:p14="http://schemas.microsoft.com/office/powerpoint/2010/main" val="59268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Slučaj Kristian Novak  Obavijesni razgovor i krim-obrada  četvrtak, 31.10.2024., 10:00 vijećnica FF-a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Tko je Kristian Novak? Razgovor s autorom: srijeda, 30.10.2024. Filozofski fakultet, vijećnica</dc:title>
  <dc:creator>Lukas Lacko Vidulić</dc:creator>
  <cp:lastModifiedBy>Ivana Lučić Ivanuša</cp:lastModifiedBy>
  <cp:revision>8</cp:revision>
  <cp:lastPrinted>2024-10-27T17:25:19Z</cp:lastPrinted>
  <dcterms:created xsi:type="dcterms:W3CDTF">2024-10-27T17:09:00Z</dcterms:created>
  <dcterms:modified xsi:type="dcterms:W3CDTF">2024-10-29T08:27:00Z</dcterms:modified>
</cp:coreProperties>
</file>